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7"/>
  </p:notesMasterIdLst>
  <p:handoutMasterIdLst>
    <p:handoutMasterId r:id="rId18"/>
  </p:handoutMasterIdLst>
  <p:sldIdLst>
    <p:sldId id="266" r:id="rId5"/>
    <p:sldId id="257" r:id="rId6"/>
    <p:sldId id="258" r:id="rId7"/>
    <p:sldId id="270" r:id="rId8"/>
    <p:sldId id="274" r:id="rId9"/>
    <p:sldId id="271" r:id="rId10"/>
    <p:sldId id="275" r:id="rId11"/>
    <p:sldId id="276" r:id="rId12"/>
    <p:sldId id="272" r:id="rId13"/>
    <p:sldId id="277" r:id="rId14"/>
    <p:sldId id="273" r:id="rId15"/>
    <p:sldId id="269" r:id="rId16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SamsungOne 450C" panose="020B0506030303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C22F1-C31E-4287-9B67-C588A9A9BD9E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21744-ADAC-4783-A1BB-8E7BB979A5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18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861" y="152529"/>
            <a:ext cx="3422715" cy="84671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Планы на будущее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34012" y="4357957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915837" y="1703648"/>
            <a:ext cx="89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/>
              <a:t> </a:t>
            </a:r>
            <a:r>
              <a:rPr lang="ru-RU" dirty="0" smtClean="0"/>
              <a:t>Добавить ВУЗы других городов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15837" y="2599195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</a:t>
            </a:r>
            <a:r>
              <a:rPr lang="en-US" dirty="0" smtClean="0"/>
              <a:t>.</a:t>
            </a:r>
            <a:r>
              <a:rPr lang="ru-RU" dirty="0" smtClean="0"/>
              <a:t> Добавить колледжи и техникумы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915837" y="3494742"/>
            <a:ext cx="63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</a:t>
            </a:r>
            <a:r>
              <a:rPr lang="en-US" dirty="0" smtClean="0"/>
              <a:t>.</a:t>
            </a:r>
            <a:r>
              <a:rPr lang="ru-RU" dirty="0"/>
              <a:t> </a:t>
            </a:r>
            <a:r>
              <a:rPr lang="ru-RU" dirty="0" smtClean="0"/>
              <a:t>Улучшить дизайн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15837" y="4388234"/>
            <a:ext cx="713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</a:t>
            </a:r>
            <a:r>
              <a:rPr lang="ru-RU" dirty="0"/>
              <a:t> </a:t>
            </a:r>
            <a:r>
              <a:rPr lang="ru-RU" dirty="0" smtClean="0"/>
              <a:t>Добавить настройки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86962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975" y="195969"/>
            <a:ext cx="3422715" cy="846713"/>
          </a:xfrm>
        </p:spPr>
        <p:txBody>
          <a:bodyPr>
            <a:normAutofit/>
          </a:bodyPr>
          <a:lstStyle/>
          <a:p>
            <a:r>
              <a:rPr lang="ru-RU" dirty="0" smtClean="0"/>
              <a:t>Итоги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177094" y="2163971"/>
            <a:ext cx="891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</a:t>
            </a:r>
            <a:r>
              <a:rPr lang="en-US" dirty="0" smtClean="0"/>
              <a:t>.</a:t>
            </a:r>
            <a:r>
              <a:rPr lang="ru-RU" dirty="0"/>
              <a:t> </a:t>
            </a:r>
            <a:r>
              <a:rPr lang="ru-RU" dirty="0" smtClean="0"/>
              <a:t>Научился пользоваться </a:t>
            </a:r>
            <a:r>
              <a:rPr lang="en-US" dirty="0" smtClean="0"/>
              <a:t>android studio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177094" y="4260160"/>
            <a:ext cx="6438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ru-RU" dirty="0" smtClean="0"/>
              <a:t> Получил опыт в создании приложения 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177094" y="3212065"/>
            <a:ext cx="6334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ru-RU" dirty="0" smtClean="0"/>
              <a:t>  Научился взаимодействовать с сетью с помощью  </a:t>
            </a:r>
            <a:r>
              <a:rPr lang="en-US" dirty="0" smtClean="0"/>
              <a:t>retrofit2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97305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0423" y="2685567"/>
            <a:ext cx="8656320" cy="63240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/>
              <a:t>Тема</a:t>
            </a:r>
            <a:r>
              <a:rPr lang="en-US" sz="3200" b="1" dirty="0" smtClean="0"/>
              <a:t>:</a:t>
            </a:r>
            <a:r>
              <a:rPr lang="ru-RU" sz="3200" b="1" dirty="0" smtClean="0"/>
              <a:t>Приложение-путеводитель по ВУЗам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VuzWiki</a:t>
            </a:r>
            <a:r>
              <a:rPr lang="ru-RU" sz="3200" b="1" dirty="0" smtClean="0"/>
              <a:t> </a:t>
            </a:r>
            <a:endParaRPr lang="ru-RU" sz="32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Выполнил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Червоный</a:t>
            </a:r>
            <a:r>
              <a:rPr lang="en-US" dirty="0" smtClean="0"/>
              <a:t>.</a:t>
            </a:r>
            <a:r>
              <a:rPr lang="ru-RU" dirty="0" smtClean="0"/>
              <a:t>И</a:t>
            </a:r>
            <a:r>
              <a:rPr lang="en-US" dirty="0" smtClean="0"/>
              <a:t>.</a:t>
            </a:r>
            <a:r>
              <a:rPr lang="ru-RU" dirty="0" smtClean="0"/>
              <a:t>А</a:t>
            </a:r>
          </a:p>
          <a:p>
            <a:r>
              <a:rPr lang="ru-RU" dirty="0" smtClean="0"/>
              <a:t>Преподаватель</a:t>
            </a:r>
            <a:r>
              <a:rPr lang="en-US" dirty="0" smtClean="0"/>
              <a:t>:</a:t>
            </a:r>
            <a:r>
              <a:rPr lang="ru-RU" dirty="0" smtClean="0"/>
              <a:t> Нужных</a:t>
            </a:r>
            <a:r>
              <a:rPr lang="en-US" dirty="0" smtClean="0"/>
              <a:t>.</a:t>
            </a:r>
            <a:r>
              <a:rPr lang="ru-RU" dirty="0" smtClean="0"/>
              <a:t>А</a:t>
            </a:r>
            <a:r>
              <a:rPr lang="en-US" dirty="0" smtClean="0"/>
              <a:t>.</a:t>
            </a:r>
            <a:r>
              <a:rPr lang="ru-RU" dirty="0" smtClean="0"/>
              <a:t>В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8462"/>
            <a:ext cx="9257907" cy="69067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Цель</a:t>
            </a:r>
            <a:r>
              <a:rPr lang="en-US" dirty="0" smtClean="0"/>
              <a:t>: </a:t>
            </a:r>
            <a:r>
              <a:rPr lang="ru-RU" dirty="0" smtClean="0"/>
              <a:t>создать приложение-путеводитель по ВУЗам 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243" y="369344"/>
            <a:ext cx="4271128" cy="780726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958499" y="369344"/>
            <a:ext cx="458142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900" dirty="0" smtClean="0"/>
              <a:t>Классы</a:t>
            </a:r>
            <a:endParaRPr lang="ru-RU" sz="29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8" y="1351321"/>
            <a:ext cx="1467055" cy="724001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>
            <a:off x="2809188" y="1508289"/>
            <a:ext cx="1018094" cy="292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963579" y="1443726"/>
            <a:ext cx="5472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Описание всех ВУЗов</a:t>
            </a:r>
            <a:r>
              <a:rPr lang="en-US" sz="2400" dirty="0" smtClean="0"/>
              <a:t>,</a:t>
            </a:r>
            <a:r>
              <a:rPr lang="ru-RU" sz="2400" dirty="0" smtClean="0"/>
              <a:t> факультетов</a:t>
            </a:r>
            <a:r>
              <a:rPr lang="en-US" sz="2400" dirty="0" smtClean="0"/>
              <a:t>, </a:t>
            </a:r>
            <a:r>
              <a:rPr lang="ru-RU" sz="2400" dirty="0" smtClean="0"/>
              <a:t>специальностей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6" y="3109750"/>
            <a:ext cx="1780298" cy="312573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>
            <a:off x="3157979" y="2733773"/>
            <a:ext cx="1178351" cy="3113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388177" y="2675755"/>
            <a:ext cx="5722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Описание ВУЗа</a:t>
            </a:r>
            <a:r>
              <a:rPr lang="en-US" sz="2400" dirty="0" smtClean="0"/>
              <a:t>, </a:t>
            </a:r>
            <a:r>
              <a:rPr lang="ru-RU" sz="2400" dirty="0" smtClean="0"/>
              <a:t>Факультета</a:t>
            </a:r>
            <a:r>
              <a:rPr lang="en-US" sz="2400" dirty="0" smtClean="0"/>
              <a:t>,</a:t>
            </a:r>
            <a:r>
              <a:rPr lang="ru-RU" sz="2400" dirty="0" smtClean="0"/>
              <a:t> специальности</a:t>
            </a:r>
            <a:endParaRPr lang="ru-RU" sz="24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07" y="3795747"/>
            <a:ext cx="1724266" cy="21910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007" y="4005709"/>
            <a:ext cx="1724266" cy="275882"/>
          </a:xfrm>
          <a:prstGeom prst="rect">
            <a:avLst/>
          </a:prstGeom>
        </p:spPr>
      </p:pic>
      <p:sp>
        <p:nvSpPr>
          <p:cNvPr id="17" name="Стрелка вправо 16"/>
          <p:cNvSpPr/>
          <p:nvPr/>
        </p:nvSpPr>
        <p:spPr>
          <a:xfrm>
            <a:off x="2997724" y="3905300"/>
            <a:ext cx="1216057" cy="30358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4421171" y="3905300"/>
            <a:ext cx="5015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List </a:t>
            </a:r>
            <a:r>
              <a:rPr lang="ru-RU" sz="2400" dirty="0" smtClean="0"/>
              <a:t>адаптеры</a:t>
            </a:r>
            <a:endParaRPr lang="ru-RU" sz="2400" dirty="0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007" y="4882512"/>
            <a:ext cx="1705213" cy="266737"/>
          </a:xfrm>
          <a:prstGeom prst="rect">
            <a:avLst/>
          </a:prstGeom>
        </p:spPr>
      </p:pic>
      <p:sp>
        <p:nvSpPr>
          <p:cNvPr id="25" name="Стрелка вправо 24"/>
          <p:cNvSpPr/>
          <p:nvPr/>
        </p:nvSpPr>
        <p:spPr>
          <a:xfrm>
            <a:off x="2865220" y="4957609"/>
            <a:ext cx="1348561" cy="33342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/>
          <p:cNvSpPr txBox="1"/>
          <p:nvPr/>
        </p:nvSpPr>
        <p:spPr>
          <a:xfrm>
            <a:off x="4352631" y="4921699"/>
            <a:ext cx="469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Классы для работы с </a:t>
            </a:r>
            <a:r>
              <a:rPr lang="en-US" sz="2400" dirty="0" smtClean="0"/>
              <a:t>retrofit2</a:t>
            </a:r>
            <a:endParaRPr lang="ru-RU" sz="2400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976" y="2368849"/>
            <a:ext cx="1780298" cy="743054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007" y="4252734"/>
            <a:ext cx="1724266" cy="224057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07" y="5127804"/>
            <a:ext cx="1705213" cy="23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74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243" y="369344"/>
            <a:ext cx="4271128" cy="780726"/>
          </a:xfrm>
        </p:spPr>
        <p:txBody>
          <a:bodyPr>
            <a:normAutofit/>
          </a:bodyPr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4958499" y="369344"/>
            <a:ext cx="458142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900" dirty="0" smtClean="0"/>
              <a:t>Классы</a:t>
            </a:r>
            <a:endParaRPr lang="ru-RU" sz="29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1" y="1737305"/>
            <a:ext cx="1780298" cy="31257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133" y="1737305"/>
            <a:ext cx="1778447" cy="312573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15" y="1709844"/>
            <a:ext cx="1778447" cy="312573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00" y="2948643"/>
            <a:ext cx="1879914" cy="1810245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43" y="2948642"/>
            <a:ext cx="1879914" cy="1810246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0981" y="2948642"/>
            <a:ext cx="1879914" cy="1810246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0970" y="1710887"/>
            <a:ext cx="1772830" cy="31153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9926" y="2948642"/>
            <a:ext cx="1879914" cy="18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40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947" y="218516"/>
            <a:ext cx="3804904" cy="846713"/>
          </a:xfrm>
        </p:spPr>
        <p:txBody>
          <a:bodyPr>
            <a:normAutofit/>
          </a:bodyPr>
          <a:lstStyle/>
          <a:p>
            <a:r>
              <a:rPr lang="ru-RU" dirty="0" smtClean="0"/>
              <a:t>Хранение  данных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19" y="1043783"/>
            <a:ext cx="2048161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3200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947" y="218516"/>
            <a:ext cx="3804904" cy="846713"/>
          </a:xfrm>
        </p:spPr>
        <p:txBody>
          <a:bodyPr>
            <a:normAutofit/>
          </a:bodyPr>
          <a:lstStyle/>
          <a:p>
            <a:r>
              <a:rPr lang="en-US" dirty="0" err="1" smtClean="0"/>
              <a:t>University.json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56" y="1195866"/>
            <a:ext cx="7131896" cy="507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492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947" y="218516"/>
            <a:ext cx="3804904" cy="846713"/>
          </a:xfrm>
        </p:spPr>
        <p:txBody>
          <a:bodyPr>
            <a:normAutofit/>
          </a:bodyPr>
          <a:lstStyle/>
          <a:p>
            <a:r>
              <a:rPr lang="ru-RU" dirty="0" smtClean="0"/>
              <a:t>Хранение  данных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59" y="1184657"/>
            <a:ext cx="1438476" cy="1667108"/>
          </a:xfrm>
          <a:prstGeom prst="rect">
            <a:avLst/>
          </a:prstGeom>
        </p:spPr>
      </p:pic>
      <p:sp>
        <p:nvSpPr>
          <p:cNvPr id="4" name="Стрелка вправо 3"/>
          <p:cNvSpPr/>
          <p:nvPr/>
        </p:nvSpPr>
        <p:spPr>
          <a:xfrm rot="5400000">
            <a:off x="5599610" y="3139278"/>
            <a:ext cx="783772" cy="6407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942" y="4008950"/>
            <a:ext cx="2029108" cy="1209844"/>
          </a:xfrm>
          <a:prstGeom prst="rect">
            <a:avLst/>
          </a:prstGeom>
        </p:spPr>
      </p:pic>
      <p:sp>
        <p:nvSpPr>
          <p:cNvPr id="7" name="Стрелка вправо 6"/>
          <p:cNvSpPr/>
          <p:nvPr/>
        </p:nvSpPr>
        <p:spPr>
          <a:xfrm>
            <a:off x="7487768" y="4274199"/>
            <a:ext cx="827314" cy="7288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3667910" y="4249434"/>
            <a:ext cx="827314" cy="7288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230" y="2550394"/>
            <a:ext cx="3415360" cy="41269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6732" y="3749310"/>
            <a:ext cx="3523679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986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1153" y="218516"/>
            <a:ext cx="2743200" cy="846713"/>
          </a:xfrm>
        </p:spPr>
        <p:txBody>
          <a:bodyPr>
            <a:normAutofit/>
          </a:bodyPr>
          <a:lstStyle/>
          <a:p>
            <a:r>
              <a:rPr lang="en-US" dirty="0" smtClean="0"/>
              <a:t>Activity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285966" y="4079282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" y="1161023"/>
            <a:ext cx="2116183" cy="47026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161023"/>
            <a:ext cx="2116183" cy="47026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061" y="1161023"/>
            <a:ext cx="2114584" cy="46990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660" y="1161023"/>
            <a:ext cx="2114584" cy="469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824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7190</TotalTime>
  <Words>113</Words>
  <Application>Microsoft Office PowerPoint</Application>
  <PresentationFormat>Широкоэкранный</PresentationFormat>
  <Paragraphs>36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SamsungOne 800C</vt:lpstr>
      <vt:lpstr>SamsungOne 450C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Тема:Приложение-путеводитель по ВУЗам VuzWiki </vt:lpstr>
      <vt:lpstr>Цель: создать приложение-путеводитель по ВУЗам </vt:lpstr>
      <vt:lpstr> </vt:lpstr>
      <vt:lpstr> </vt:lpstr>
      <vt:lpstr>Хранение  данных</vt:lpstr>
      <vt:lpstr>University.json</vt:lpstr>
      <vt:lpstr>Хранение  данных</vt:lpstr>
      <vt:lpstr>Activity</vt:lpstr>
      <vt:lpstr>Планы на будущее</vt:lpstr>
      <vt:lpstr>Итоги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Lenovo</cp:lastModifiedBy>
  <cp:revision>54</cp:revision>
  <dcterms:created xsi:type="dcterms:W3CDTF">2020-05-25T08:37:09Z</dcterms:created>
  <dcterms:modified xsi:type="dcterms:W3CDTF">2022-05-31T13:14:17Z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